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772400" cy="10058400"/>
  <p:notesSz cx="6858000" cy="9144000"/>
  <p:embeddedFontLst>
    <p:embeddedFont>
      <p:font typeface="Montserrat" pitchFamily="2" charset="77"/>
      <p:regular r:id="rId4"/>
      <p:bold r:id="rId5"/>
      <p:italic r:id="rId6"/>
      <p:boldItalic r:id="rId7"/>
    </p:embeddedFont>
    <p:embeddedFont>
      <p:font typeface="Montserrat Light" pitchFamily="2" charset="77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>
      <p:cViewPr varScale="1">
        <p:scale>
          <a:sx n="79" d="100"/>
          <a:sy n="79" d="100"/>
        </p:scale>
        <p:origin x="3152" y="22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26721DE-327A-08AE-62CE-2DFF079A13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8" t="2918" r="2338" b="3070"/>
          <a:stretch/>
        </p:blipFill>
        <p:spPr bwMode="auto">
          <a:xfrm rot="5400000">
            <a:off x="-1138429" y="1135023"/>
            <a:ext cx="10058400" cy="778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04385" y="3475425"/>
            <a:ext cx="4438125" cy="42176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2858400" y="9067100"/>
            <a:ext cx="2055600" cy="440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Montserrat"/>
                <a:ea typeface="Montserrat"/>
                <a:cs typeface="Montserrat"/>
                <a:sym typeface="Montserrat"/>
              </a:rPr>
              <a:t>Your company logo here</a:t>
            </a:r>
            <a:endParaRPr sz="10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007950" y="617075"/>
            <a:ext cx="1756500" cy="2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ACCESS</a:t>
            </a:r>
            <a:endParaRPr sz="18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318700" y="920650"/>
            <a:ext cx="3135000" cy="5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Name</a:t>
            </a:r>
            <a:endParaRPr sz="48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86150" y="7525800"/>
            <a:ext cx="4123800" cy="10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INSTRUCTIONS TO SCAN THE QR CODE</a:t>
            </a:r>
            <a:endParaRPr b="1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 Light"/>
              <a:buChar char="●"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Open the camera app on your phone.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2286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 Light"/>
              <a:buChar char="●"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Point the camera at the QR code.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2286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 Light"/>
              <a:buChar char="●"/>
            </a:pPr>
            <a:r>
              <a:rPr lang="en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Tap on the link and follow the instructions.</a:t>
            </a:r>
            <a:endParaRPr>
              <a:solidFill>
                <a:srgbClr val="FFFFFF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3456300" y="1615850"/>
            <a:ext cx="859800" cy="0"/>
          </a:xfrm>
          <a:prstGeom prst="straightConnector1">
            <a:avLst/>
          </a:prstGeom>
          <a:noFill/>
          <a:ln w="28575" cap="flat" cmpd="sng">
            <a:solidFill>
              <a:srgbClr val="F4864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1" name="Google Shape;61;p13"/>
          <p:cNvSpPr txBox="1"/>
          <p:nvPr/>
        </p:nvSpPr>
        <p:spPr>
          <a:xfrm>
            <a:off x="1329900" y="1910725"/>
            <a:ext cx="5112600" cy="1458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Access your benefits, paycheck, ID cards, and PlanSource communications in a single location! To install, please scan the QR code provided.</a:t>
            </a:r>
            <a:endParaRPr sz="1800" dirty="0"/>
          </a:p>
        </p:txBody>
      </p:sp>
      <p:sp>
        <p:nvSpPr>
          <p:cNvPr id="62" name="Google Shape;62;p13"/>
          <p:cNvSpPr/>
          <p:nvPr/>
        </p:nvSpPr>
        <p:spPr>
          <a:xfrm>
            <a:off x="2561550" y="4018550"/>
            <a:ext cx="2649300" cy="26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Montserrat"/>
                <a:ea typeface="Montserrat"/>
                <a:cs typeface="Montserrat"/>
                <a:sym typeface="Montserrat"/>
              </a:rPr>
              <a:t>Add your custom </a:t>
            </a:r>
            <a:br>
              <a:rPr lang="en" sz="18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1800">
                <a:latin typeface="Montserrat"/>
                <a:ea typeface="Montserrat"/>
                <a:cs typeface="Montserrat"/>
                <a:sym typeface="Montserrat"/>
              </a:rPr>
              <a:t>QR code here</a:t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71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Montserrat</vt:lpstr>
      <vt:lpstr>Montserrat Light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Cat Miller</cp:lastModifiedBy>
  <cp:revision>2</cp:revision>
  <dcterms:modified xsi:type="dcterms:W3CDTF">2023-09-11T14:30:37Z</dcterms:modified>
</cp:coreProperties>
</file>